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24384000" cy="13716000"/>
  <p:notesSz cx="6858000" cy="9144000"/>
  <p:embeddedFontLst>
    <p:embeddedFont>
      <p:font typeface="Pretendard Regular"/>
      <p:regular r:id="rId24"/>
    </p:embeddedFont>
    <p:embeddedFont>
      <p:font typeface="Pretendard ExtraBold"/>
      <p:bold r:id="rId25"/>
    </p:embeddedFont>
    <p:embeddedFont>
      <p:font typeface="Pretendard Black"/>
      <p:bold r:id="rId26"/>
    </p:embeddedFont>
    <p:embeddedFont>
      <p:font typeface="Pretendard Bold"/>
      <p:bold r:id="rId27"/>
    </p:embeddedFont>
    <p:embeddedFont>
      <p:font typeface="Gmarket Sans Bold"/>
      <p:bold r:id="rId28"/>
    </p:embeddedFont>
    <p:embeddedFont>
      <p:font typeface="Pretendard SemiBold"/>
      <p:bold r:id="rId29"/>
    </p:embeddedFont>
    <p:embeddedFont>
      <p:font typeface="Gmarket Sans Medium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28" Target="fonts/font5.fntdata" Type="http://schemas.openxmlformats.org/officeDocument/2006/relationships/font"/><Relationship Id="rId29" Target="fonts/font6.fntdata" Type="http://schemas.openxmlformats.org/officeDocument/2006/relationships/font"/><Relationship Id="rId3" Target="viewProps.xml" Type="http://schemas.openxmlformats.org/officeDocument/2006/relationships/viewProps"/><Relationship Id="rId30" Target="fonts/font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0.png" Type="http://schemas.openxmlformats.org/officeDocument/2006/relationships/image"/><Relationship Id="rId3" Target="../media/image44.png" Type="http://schemas.openxmlformats.org/officeDocument/2006/relationships/image"/><Relationship Id="rId4" Target="../media/image106.png" Type="http://schemas.openxmlformats.org/officeDocument/2006/relationships/image"/><Relationship Id="rId5" Target="../media/image121.png" Type="http://schemas.openxmlformats.org/officeDocument/2006/relationships/image"/><Relationship Id="rId6" Target="../media/image122.png" Type="http://schemas.openxmlformats.org/officeDocument/2006/relationships/image"/><Relationship Id="rId7" Target="../media/image71.png" Type="http://schemas.openxmlformats.org/officeDocument/2006/relationships/image"/><Relationship Id="rId8" Target="../media/image123.png" Type="http://schemas.openxmlformats.org/officeDocument/2006/relationships/image"/><Relationship Id="rId9" Target="../media/image1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0.png" Type="http://schemas.openxmlformats.org/officeDocument/2006/relationships/image"/><Relationship Id="rId11" Target="../media/image131.png" Type="http://schemas.openxmlformats.org/officeDocument/2006/relationships/image"/><Relationship Id="rId12" Target="../media/image132.png" Type="http://schemas.openxmlformats.org/officeDocument/2006/relationships/image"/><Relationship Id="rId13" Target="../media/image133.png" Type="http://schemas.openxmlformats.org/officeDocument/2006/relationships/image"/><Relationship Id="rId14" Target="../media/image134.png" Type="http://schemas.openxmlformats.org/officeDocument/2006/relationships/image"/><Relationship Id="rId15" Target="../media/image135.png" Type="http://schemas.openxmlformats.org/officeDocument/2006/relationships/image"/><Relationship Id="rId2" Target="../media/image125.png" Type="http://schemas.openxmlformats.org/officeDocument/2006/relationships/image"/><Relationship Id="rId3" Target="../media/image36.png" Type="http://schemas.openxmlformats.org/officeDocument/2006/relationships/image"/><Relationship Id="rId4" Target="../media/image126.png" Type="http://schemas.openxmlformats.org/officeDocument/2006/relationships/image"/><Relationship Id="rId5" Target="../media/image127.png" Type="http://schemas.openxmlformats.org/officeDocument/2006/relationships/image"/><Relationship Id="rId6" Target="../media/image128.png" Type="http://schemas.openxmlformats.org/officeDocument/2006/relationships/image"/><Relationship Id="rId7" Target="../media/image129.png" Type="http://schemas.openxmlformats.org/officeDocument/2006/relationships/image"/><Relationship Id="rId8" Target="../media/image122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136.png" Type="http://schemas.openxmlformats.org/officeDocument/2006/relationships/image"/><Relationship Id="rId5" Target="../media/image71.png" Type="http://schemas.openxmlformats.org/officeDocument/2006/relationships/image"/><Relationship Id="rId6" Target="../media/image137.png" Type="http://schemas.openxmlformats.org/officeDocument/2006/relationships/image"/><Relationship Id="rId7" Target="../media/image138.png" Type="http://schemas.openxmlformats.org/officeDocument/2006/relationships/image"/><Relationship Id="rId8" Target="../media/image139.pn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6.png" Type="http://schemas.openxmlformats.org/officeDocument/2006/relationships/image"/><Relationship Id="rId11" Target="../media/image147.png" Type="http://schemas.openxmlformats.org/officeDocument/2006/relationships/image"/><Relationship Id="rId12" Target="../media/image148.png" Type="http://schemas.openxmlformats.org/officeDocument/2006/relationships/image"/><Relationship Id="rId2" Target="../media/image141.png" Type="http://schemas.openxmlformats.org/officeDocument/2006/relationships/image"/><Relationship Id="rId3" Target="../media/image44.png" Type="http://schemas.openxmlformats.org/officeDocument/2006/relationships/image"/><Relationship Id="rId4" Target="../media/image142.png" Type="http://schemas.openxmlformats.org/officeDocument/2006/relationships/image"/><Relationship Id="rId5" Target="../media/image143.png" Type="http://schemas.openxmlformats.org/officeDocument/2006/relationships/image"/><Relationship Id="rId6" Target="../media/image144.png" Type="http://schemas.openxmlformats.org/officeDocument/2006/relationships/image"/><Relationship Id="rId7" Target="../media/image145.png" Type="http://schemas.openxmlformats.org/officeDocument/2006/relationships/image"/><Relationship Id="rId8" Target="../media/image136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6.png" Type="http://schemas.openxmlformats.org/officeDocument/2006/relationships/image"/><Relationship Id="rId11" Target="../media/image157.png" Type="http://schemas.openxmlformats.org/officeDocument/2006/relationships/image"/><Relationship Id="rId12" Target="../media/image158.png" Type="http://schemas.openxmlformats.org/officeDocument/2006/relationships/image"/><Relationship Id="rId13" Target="../media/image159.png" Type="http://schemas.openxmlformats.org/officeDocument/2006/relationships/image"/><Relationship Id="rId14" Target="../media/image160.png" Type="http://schemas.openxmlformats.org/officeDocument/2006/relationships/image"/><Relationship Id="rId15" Target="../media/image161.png" Type="http://schemas.openxmlformats.org/officeDocument/2006/relationships/image"/><Relationship Id="rId16" Target="../media/image162.png" Type="http://schemas.openxmlformats.org/officeDocument/2006/relationships/image"/><Relationship Id="rId17" Target="../media/image163.png" Type="http://schemas.openxmlformats.org/officeDocument/2006/relationships/image"/><Relationship Id="rId18" Target="../media/image164.png" Type="http://schemas.openxmlformats.org/officeDocument/2006/relationships/image"/><Relationship Id="rId19" Target="../media/image165.png" Type="http://schemas.openxmlformats.org/officeDocument/2006/relationships/image"/><Relationship Id="rId2" Target="../media/image149.png" Type="http://schemas.openxmlformats.org/officeDocument/2006/relationships/image"/><Relationship Id="rId20" Target="../media/image166.png" Type="http://schemas.openxmlformats.org/officeDocument/2006/relationships/image"/><Relationship Id="rId3" Target="../media/image44.png" Type="http://schemas.openxmlformats.org/officeDocument/2006/relationships/image"/><Relationship Id="rId4" Target="../media/image150.png" Type="http://schemas.openxmlformats.org/officeDocument/2006/relationships/image"/><Relationship Id="rId5" Target="../media/image151.png" Type="http://schemas.openxmlformats.org/officeDocument/2006/relationships/image"/><Relationship Id="rId6" Target="../media/image152.png" Type="http://schemas.openxmlformats.org/officeDocument/2006/relationships/image"/><Relationship Id="rId7" Target="../media/image153.png" Type="http://schemas.openxmlformats.org/officeDocument/2006/relationships/image"/><Relationship Id="rId8" Target="../media/image154.png" Type="http://schemas.openxmlformats.org/officeDocument/2006/relationships/image"/><Relationship Id="rId9" Target="../media/image1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1.png" Type="http://schemas.openxmlformats.org/officeDocument/2006/relationships/image"/><Relationship Id="rId11" Target="../media/image172.png" Type="http://schemas.openxmlformats.org/officeDocument/2006/relationships/image"/><Relationship Id="rId12" Target="../media/image173.png" Type="http://schemas.openxmlformats.org/officeDocument/2006/relationships/image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153.png" Type="http://schemas.openxmlformats.org/officeDocument/2006/relationships/image"/><Relationship Id="rId5" Target="../media/image154.png" Type="http://schemas.openxmlformats.org/officeDocument/2006/relationships/image"/><Relationship Id="rId6" Target="../media/image167.png" Type="http://schemas.openxmlformats.org/officeDocument/2006/relationships/image"/><Relationship Id="rId7" Target="../media/image168.png" Type="http://schemas.openxmlformats.org/officeDocument/2006/relationships/image"/><Relationship Id="rId8" Target="../media/image169.pn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4.png" Type="http://schemas.openxmlformats.org/officeDocument/2006/relationships/image"/><Relationship Id="rId3" Target="../media/image44.png" Type="http://schemas.openxmlformats.org/officeDocument/2006/relationships/image"/><Relationship Id="rId4" Target="../media/image175.png" Type="http://schemas.openxmlformats.org/officeDocument/2006/relationships/image"/><Relationship Id="rId5" Target="../media/image176.png" Type="http://schemas.openxmlformats.org/officeDocument/2006/relationships/image"/><Relationship Id="rId6" Target="../media/image177.png" Type="http://schemas.openxmlformats.org/officeDocument/2006/relationships/image"/><Relationship Id="rId7" Target="../media/image17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6.png" Type="http://schemas.openxmlformats.org/officeDocument/2006/relationships/image"/><Relationship Id="rId11" Target="../media/image187.png" Type="http://schemas.openxmlformats.org/officeDocument/2006/relationships/image"/><Relationship Id="rId12" Target="../media/image188.png" Type="http://schemas.openxmlformats.org/officeDocument/2006/relationships/image"/><Relationship Id="rId13" Target="../media/image189.png" Type="http://schemas.openxmlformats.org/officeDocument/2006/relationships/image"/><Relationship Id="rId14" Target="../media/image190.png" Type="http://schemas.openxmlformats.org/officeDocument/2006/relationships/image"/><Relationship Id="rId15" Target="../media/image191.png" Type="http://schemas.openxmlformats.org/officeDocument/2006/relationships/image"/><Relationship Id="rId16" Target="../media/image192.png" Type="http://schemas.openxmlformats.org/officeDocument/2006/relationships/image"/><Relationship Id="rId17" Target="../media/image193.png" Type="http://schemas.openxmlformats.org/officeDocument/2006/relationships/image"/><Relationship Id="rId18" Target="../media/image194.png" Type="http://schemas.openxmlformats.org/officeDocument/2006/relationships/image"/><Relationship Id="rId2" Target="../media/image179.png" Type="http://schemas.openxmlformats.org/officeDocument/2006/relationships/image"/><Relationship Id="rId3" Target="../media/image44.png" Type="http://schemas.openxmlformats.org/officeDocument/2006/relationships/image"/><Relationship Id="rId4" Target="../media/image180.png" Type="http://schemas.openxmlformats.org/officeDocument/2006/relationships/image"/><Relationship Id="rId5" Target="../media/image181.png" Type="http://schemas.openxmlformats.org/officeDocument/2006/relationships/image"/><Relationship Id="rId6" Target="../media/image182.png" Type="http://schemas.openxmlformats.org/officeDocument/2006/relationships/image"/><Relationship Id="rId7" Target="../media/image183.png" Type="http://schemas.openxmlformats.org/officeDocument/2006/relationships/image"/><Relationship Id="rId8" Target="../media/image184.png" Type="http://schemas.openxmlformats.org/officeDocument/2006/relationships/image"/><Relationship Id="rId9" Target="../media/image18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5.png" Type="http://schemas.openxmlformats.org/officeDocument/2006/relationships/image"/><Relationship Id="rId3" Target="../media/image196.png" Type="http://schemas.openxmlformats.org/officeDocument/2006/relationships/image"/><Relationship Id="rId4" Target="../media/image197.png" Type="http://schemas.openxmlformats.org/officeDocument/2006/relationships/image"/><Relationship Id="rId5" Target="../media/image19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15" Target="../media/image26.png" Type="http://schemas.openxmlformats.org/officeDocument/2006/relationships/image"/><Relationship Id="rId16" Target="../media/image27.png" Type="http://schemas.openxmlformats.org/officeDocument/2006/relationships/image"/><Relationship Id="rId17" Target="../media/image28.png" Type="http://schemas.openxmlformats.org/officeDocument/2006/relationships/image"/><Relationship Id="rId18" Target="../media/image29.png" Type="http://schemas.openxmlformats.org/officeDocument/2006/relationships/image"/><Relationship Id="rId19" Target="../media/image30.png" Type="http://schemas.openxmlformats.org/officeDocument/2006/relationships/image"/><Relationship Id="rId2" Target="../media/image13.png" Type="http://schemas.openxmlformats.org/officeDocument/2006/relationships/image"/><Relationship Id="rId20" Target="../media/image31.png" Type="http://schemas.openxmlformats.org/officeDocument/2006/relationships/image"/><Relationship Id="rId21" Target="../media/image32.png" Type="http://schemas.openxmlformats.org/officeDocument/2006/relationships/image"/><Relationship Id="rId22" Target="../media/image33.png" Type="http://schemas.openxmlformats.org/officeDocument/2006/relationships/image"/><Relationship Id="rId23" Target="../media/image34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png" Type="http://schemas.openxmlformats.org/officeDocument/2006/relationships/image"/><Relationship Id="rId15" Target="../media/image56.png" Type="http://schemas.openxmlformats.org/officeDocument/2006/relationships/image"/><Relationship Id="rId16" Target="../media/image57.png" Type="http://schemas.openxmlformats.org/officeDocument/2006/relationships/image"/><Relationship Id="rId17" Target="../media/image58.png" Type="http://schemas.openxmlformats.org/officeDocument/2006/relationships/image"/><Relationship Id="rId18" Target="../media/image59.png" Type="http://schemas.openxmlformats.org/officeDocument/2006/relationships/image"/><Relationship Id="rId19" Target="../media/image60.png" Type="http://schemas.openxmlformats.org/officeDocument/2006/relationships/image"/><Relationship Id="rId2" Target="../media/image43.png" Type="http://schemas.openxmlformats.org/officeDocument/2006/relationships/image"/><Relationship Id="rId20" Target="../media/image61.png" Type="http://schemas.openxmlformats.org/officeDocument/2006/relationships/image"/><Relationship Id="rId21" Target="../media/image62.png" Type="http://schemas.openxmlformats.org/officeDocument/2006/relationships/image"/><Relationship Id="rId22" Target="../media/image63.png" Type="http://schemas.openxmlformats.org/officeDocument/2006/relationships/image"/><Relationship Id="rId23" Target="../media/image64.png" Type="http://schemas.openxmlformats.org/officeDocument/2006/relationships/image"/><Relationship Id="rId24" Target="../media/image65.png" Type="http://schemas.openxmlformats.org/officeDocument/2006/relationships/image"/><Relationship Id="rId25" Target="../media/image66.png" Type="http://schemas.openxmlformats.org/officeDocument/2006/relationships/image"/><Relationship Id="rId26" Target="../media/image67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png" Type="http://schemas.openxmlformats.org/officeDocument/2006/relationships/image"/><Relationship Id="rId12" Target="../media/image77.png" Type="http://schemas.openxmlformats.org/officeDocument/2006/relationships/image"/><Relationship Id="rId13" Target="../media/image78.png" Type="http://schemas.openxmlformats.org/officeDocument/2006/relationships/image"/><Relationship Id="rId2" Target="../media/image68.png" Type="http://schemas.openxmlformats.org/officeDocument/2006/relationships/image"/><Relationship Id="rId3" Target="../media/image36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png" Type="http://schemas.openxmlformats.org/officeDocument/2006/relationships/image"/><Relationship Id="rId13" Target="../media/image89.png" Type="http://schemas.openxmlformats.org/officeDocument/2006/relationships/image"/><Relationship Id="rId14" Target="../media/image90.png" Type="http://schemas.openxmlformats.org/officeDocument/2006/relationships/image"/><Relationship Id="rId15" Target="../media/image91.png" Type="http://schemas.openxmlformats.org/officeDocument/2006/relationships/image"/><Relationship Id="rId16" Target="../media/image92.png" Type="http://schemas.openxmlformats.org/officeDocument/2006/relationships/image"/><Relationship Id="rId17" Target="../media/image93.png" Type="http://schemas.openxmlformats.org/officeDocument/2006/relationships/image"/><Relationship Id="rId18" Target="../media/image94.png" Type="http://schemas.openxmlformats.org/officeDocument/2006/relationships/image"/><Relationship Id="rId19" Target="../media/image95.png" Type="http://schemas.openxmlformats.org/officeDocument/2006/relationships/image"/><Relationship Id="rId2" Target="../media/image79.png" Type="http://schemas.openxmlformats.org/officeDocument/2006/relationships/image"/><Relationship Id="rId20" Target="../media/image96.png" Type="http://schemas.openxmlformats.org/officeDocument/2006/relationships/image"/><Relationship Id="rId21" Target="../media/image97.png" Type="http://schemas.openxmlformats.org/officeDocument/2006/relationships/image"/><Relationship Id="rId22" Target="../media/image98.png" Type="http://schemas.openxmlformats.org/officeDocument/2006/relationships/image"/><Relationship Id="rId23" Target="../media/image99.png" Type="http://schemas.openxmlformats.org/officeDocument/2006/relationships/image"/><Relationship Id="rId24" Target="../media/image100.png" Type="http://schemas.openxmlformats.org/officeDocument/2006/relationships/image"/><Relationship Id="rId3" Target="../media/image36.pn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44.png" Type="http://schemas.openxmlformats.org/officeDocument/2006/relationships/image"/><Relationship Id="rId4" Target="../media/image102.png" Type="http://schemas.openxmlformats.org/officeDocument/2006/relationships/image"/><Relationship Id="rId5" Target="../media/image103.png" Type="http://schemas.openxmlformats.org/officeDocument/2006/relationships/image"/><Relationship Id="rId6" Target="../media/image10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36.pn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Relationship Id="rId6" Target="../media/image108.png" Type="http://schemas.openxmlformats.org/officeDocument/2006/relationships/image"/><Relationship Id="rId7" Target="../media/image109.png" Type="http://schemas.openxmlformats.org/officeDocument/2006/relationships/image"/><Relationship Id="rId8" Target="../media/image71.png" Type="http://schemas.openxmlformats.org/officeDocument/2006/relationships/image"/><Relationship Id="rId9" Target="../media/image1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png" Type="http://schemas.openxmlformats.org/officeDocument/2006/relationships/image"/><Relationship Id="rId12" Target="../media/image118.png" Type="http://schemas.openxmlformats.org/officeDocument/2006/relationships/image"/><Relationship Id="rId13" Target="../media/image119.png" Type="http://schemas.openxmlformats.org/officeDocument/2006/relationships/image"/><Relationship Id="rId2" Target="../media/image111.png" Type="http://schemas.openxmlformats.org/officeDocument/2006/relationships/image"/><Relationship Id="rId3" Target="../media/image36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09.png" Type="http://schemas.openxmlformats.org/officeDocument/2006/relationships/image"/><Relationship Id="rId9" Target="../media/image7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A4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05000" y="5435600"/>
            <a:ext cx="20650200" cy="269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304000" y="9296400"/>
            <a:ext cx="1447800" cy="78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967700" y="9296400"/>
            <a:ext cx="1447800" cy="78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304000" y="10363200"/>
            <a:ext cx="1447800" cy="78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005800" y="10363200"/>
            <a:ext cx="1447800" cy="787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304000" y="11366500"/>
            <a:ext cx="1447800" cy="78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32000" y="9398000"/>
            <a:ext cx="2235200" cy="76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13500" y="11366500"/>
            <a:ext cx="11455400" cy="73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32000" y="10388600"/>
            <a:ext cx="2133600" cy="76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43100" y="11366500"/>
            <a:ext cx="4432300" cy="76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267200" y="10388600"/>
            <a:ext cx="7620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3700" y="3238500"/>
            <a:ext cx="6350000" cy="8521700"/>
          </a:xfrm>
          <a:prstGeom prst="rect">
            <a:avLst/>
          </a:prstGeom>
          <a:effectLst>
            <a:outerShdw dir="2400000" dist="293125" blurRad="698614">
              <a:srgbClr val="2A47FF">
                <a:alpha val="3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10600" y="2565400"/>
            <a:ext cx="12979400" cy="10769600"/>
          </a:xfrm>
          <a:prstGeom prst="rect">
            <a:avLst/>
          </a:prstGeom>
          <a:effectLst>
            <a:outerShdw dir="2400000" dist="496984" blurRad="430719">
              <a:srgbClr val="000000">
                <a:alpha val="25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85800"/>
            <a:ext cx="61976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13700" y="850900"/>
            <a:ext cx="38481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" y="3416300"/>
            <a:ext cx="7073900" cy="189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35200" y="6286500"/>
            <a:ext cx="46355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21700" y="8978900"/>
            <a:ext cx="6438900" cy="255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8978900"/>
            <a:ext cx="6438900" cy="394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" y="3733800"/>
            <a:ext cx="11506200" cy="524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75000" y="6350000"/>
            <a:ext cx="7327900" cy="360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685800"/>
            <a:ext cx="6197600" cy="142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13700" y="850900"/>
            <a:ext cx="3848100" cy="99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08800" y="2819400"/>
            <a:ext cx="7454900" cy="74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57300" y="2565400"/>
            <a:ext cx="5080000" cy="1257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9200" y="13030200"/>
            <a:ext cx="7518400" cy="72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900400" y="5092700"/>
            <a:ext cx="7302500" cy="90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661400" y="11874500"/>
            <a:ext cx="6388100" cy="774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875000" y="10248900"/>
            <a:ext cx="73279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685800"/>
            <a:ext cx="6350000" cy="142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07300" y="952500"/>
            <a:ext cx="3848100" cy="99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3238500"/>
            <a:ext cx="6350000" cy="8521700"/>
          </a:xfrm>
          <a:prstGeom prst="rect">
            <a:avLst/>
          </a:prstGeom>
          <a:effectLst>
            <a:outerShdw dir="2400000" dist="292971" blurRad="698249">
              <a:srgbClr val="2A47FF">
                <a:alpha val="3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64400" y="2781300"/>
            <a:ext cx="16217900" cy="911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0800" y="3390900"/>
            <a:ext cx="6261100" cy="256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05000" y="6286500"/>
            <a:ext cx="704850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06100" y="10401300"/>
            <a:ext cx="12687300" cy="212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3822700"/>
            <a:ext cx="8229600" cy="560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72900" y="4064000"/>
            <a:ext cx="9372600" cy="571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43100" y="10426700"/>
            <a:ext cx="8229600" cy="238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685800"/>
            <a:ext cx="6350000" cy="142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07300" y="952500"/>
            <a:ext cx="3848100" cy="99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24900" y="2781300"/>
            <a:ext cx="11049000" cy="80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57300" y="2565400"/>
            <a:ext cx="7086600" cy="1257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45500" y="2057400"/>
            <a:ext cx="37465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2552700"/>
            <a:ext cx="11366500" cy="527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10600" y="2552700"/>
            <a:ext cx="4114800" cy="2476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420000">
            <a:off x="12700000" y="2933700"/>
            <a:ext cx="2362200" cy="64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571500"/>
            <a:ext cx="147320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850100" y="990600"/>
            <a:ext cx="36449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8900000">
            <a:off x="16459200" y="4902200"/>
            <a:ext cx="5829300" cy="582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30600" y="4686300"/>
            <a:ext cx="3035300" cy="303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469100" y="4686300"/>
            <a:ext cx="3035300" cy="303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723100" y="5715000"/>
            <a:ext cx="25400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30600" y="7924800"/>
            <a:ext cx="3035300" cy="3035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469100" y="7924800"/>
            <a:ext cx="3035300" cy="3035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484600" y="5715000"/>
            <a:ext cx="2540000" cy="1041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6484600" y="8953500"/>
            <a:ext cx="2540000" cy="1041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9723100" y="8953500"/>
            <a:ext cx="2540000" cy="1041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31900" y="8191500"/>
            <a:ext cx="13589000" cy="749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31900" y="9321800"/>
            <a:ext cx="12217400" cy="3390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328900" y="2679700"/>
            <a:ext cx="41148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571500"/>
            <a:ext cx="14732000" cy="142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850100" y="990600"/>
            <a:ext cx="3644900" cy="57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" y="2565400"/>
            <a:ext cx="6299200" cy="254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9400" y="5359400"/>
            <a:ext cx="9842500" cy="6210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52300" y="3454400"/>
            <a:ext cx="11315700" cy="1000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18300" y="2387600"/>
            <a:ext cx="5207000" cy="208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0200" y="12319000"/>
            <a:ext cx="6286500" cy="1397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92000" y="2108200"/>
            <a:ext cx="9918700" cy="139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30200" y="11595100"/>
            <a:ext cx="39243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571500"/>
            <a:ext cx="12649200" cy="142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964400" y="990600"/>
            <a:ext cx="3517900" cy="57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2616200"/>
            <a:ext cx="11874500" cy="1062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57200" y="2616200"/>
            <a:ext cx="10706100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685800"/>
            <a:ext cx="3822700" cy="142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80000" y="1117600"/>
            <a:ext cx="5156200" cy="57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2552700"/>
            <a:ext cx="11023600" cy="1071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3327400"/>
            <a:ext cx="13868400" cy="2870200"/>
          </a:xfrm>
          <a:prstGeom prst="rect">
            <a:avLst/>
          </a:prstGeom>
          <a:effectLst>
            <a:outerShdw dir="5400000" dist="0" blurRad="272473">
              <a:srgbClr val="2A47FF">
                <a:alpha val="26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6489700"/>
            <a:ext cx="13868400" cy="2921000"/>
          </a:xfrm>
          <a:prstGeom prst="rect">
            <a:avLst/>
          </a:prstGeom>
          <a:effectLst>
            <a:outerShdw dir="5400000" dist="0" blurRad="277985">
              <a:srgbClr val="2A47FF">
                <a:alpha val="26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0" y="9855200"/>
            <a:ext cx="13868400" cy="2514600"/>
          </a:xfrm>
          <a:prstGeom prst="rect">
            <a:avLst/>
          </a:prstGeom>
          <a:effectLst>
            <a:outerShdw dir="5400000" dist="0" blurRad="239457">
              <a:srgbClr val="2A47FF">
                <a:alpha val="26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44000"/>
          </a:blip>
          <a:stretch>
            <a:fillRect/>
          </a:stretch>
        </p:blipFill>
        <p:spPr>
          <a:xfrm rot="0">
            <a:off x="1689100" y="7239000"/>
            <a:ext cx="2286000" cy="1143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44000"/>
          </a:blip>
          <a:stretch>
            <a:fillRect/>
          </a:stretch>
        </p:blipFill>
        <p:spPr>
          <a:xfrm rot="0">
            <a:off x="1727200" y="10401300"/>
            <a:ext cx="2590800" cy="1143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44000"/>
          </a:blip>
          <a:stretch>
            <a:fillRect/>
          </a:stretch>
        </p:blipFill>
        <p:spPr>
          <a:xfrm rot="0">
            <a:off x="1701800" y="4381500"/>
            <a:ext cx="2286000" cy="106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410700" y="3683000"/>
            <a:ext cx="13614400" cy="218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410700" y="6883400"/>
            <a:ext cx="13614400" cy="2959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10700" y="10020300"/>
            <a:ext cx="12954000" cy="2184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305300" y="3505200"/>
            <a:ext cx="3556000" cy="2273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318000" y="6870700"/>
            <a:ext cx="3530600" cy="1879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267200" y="10439400"/>
            <a:ext cx="45466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A4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48600" y="5816600"/>
            <a:ext cx="8737600" cy="213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0" y="368300"/>
            <a:ext cx="173736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288000" y="10464800"/>
            <a:ext cx="51943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4203700" y="-16497300"/>
            <a:ext cx="15976600" cy="3298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5207000"/>
            <a:ext cx="2159000" cy="2159000"/>
          </a:xfrm>
          <a:prstGeom prst="rect">
            <a:avLst/>
          </a:prstGeom>
          <a:effectLst>
            <a:outerShdw dir="2700000" dist="0" blurRad="410210">
              <a:srgbClr val="2A47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61700" y="6705600"/>
            <a:ext cx="2159000" cy="2159000"/>
          </a:xfrm>
          <a:prstGeom prst="rect">
            <a:avLst/>
          </a:prstGeom>
          <a:effectLst>
            <a:outerShdw dir="2700000" dist="0" blurRad="410210">
              <a:srgbClr val="2A47FF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63700" y="6426200"/>
            <a:ext cx="2159000" cy="2159000"/>
          </a:xfrm>
          <a:prstGeom prst="rect">
            <a:avLst/>
          </a:prstGeom>
          <a:effectLst>
            <a:outerShdw dir="2700000" dist="0" blurRad="410210">
              <a:srgbClr val="2A47FF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955000" y="5461000"/>
            <a:ext cx="2159000" cy="2159000"/>
          </a:xfrm>
          <a:prstGeom prst="rect">
            <a:avLst/>
          </a:prstGeom>
          <a:effectLst>
            <a:outerShdw dir="2700000" dist="0" blurRad="410210">
              <a:srgbClr val="2A47FF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40300" y="6070600"/>
            <a:ext cx="2159000" cy="2159000"/>
          </a:xfrm>
          <a:prstGeom prst="rect">
            <a:avLst/>
          </a:prstGeom>
          <a:effectLst>
            <a:outerShdw dir="2700000" dist="0" blurRad="410210">
              <a:srgbClr val="2A47FF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21200" y="6108700"/>
            <a:ext cx="2159000" cy="2159000"/>
          </a:xfrm>
          <a:prstGeom prst="rect">
            <a:avLst/>
          </a:prstGeom>
          <a:effectLst>
            <a:outerShdw dir="2700000" dist="0" blurRad="410210">
              <a:srgbClr val="2A47FF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82200" y="2425700"/>
            <a:ext cx="4419600" cy="237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29800" y="4546600"/>
            <a:ext cx="4635500" cy="95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5461000"/>
            <a:ext cx="1371600" cy="166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66500" y="7137400"/>
            <a:ext cx="1562100" cy="130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851400" y="6527800"/>
            <a:ext cx="1409700" cy="130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89400" y="8445500"/>
            <a:ext cx="3048000" cy="95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681200" y="6858000"/>
            <a:ext cx="1562100" cy="130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32700" y="8763000"/>
            <a:ext cx="2578100" cy="95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909300" y="8864600"/>
            <a:ext cx="2578100" cy="952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173200" y="8585200"/>
            <a:ext cx="2578100" cy="952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7449800" y="8216900"/>
            <a:ext cx="2578100" cy="95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957800" y="6553200"/>
            <a:ext cx="1549400" cy="130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1374100" y="5956300"/>
            <a:ext cx="1320800" cy="130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0751800" y="7569200"/>
            <a:ext cx="2578100" cy="812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35900" y="6527800"/>
            <a:ext cx="2159000" cy="2159000"/>
          </a:xfrm>
          <a:prstGeom prst="rect">
            <a:avLst/>
          </a:prstGeom>
          <a:effectLst>
            <a:outerShdw dir="2700000" dist="0" blurRad="410210">
              <a:srgbClr val="2A47FF">
                <a:alpha val="50000"/>
              </a:srgbClr>
            </a:outerShdw>
          </a:effectLst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166100" y="6946900"/>
            <a:ext cx="1409700" cy="1308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81000" y="7785100"/>
            <a:ext cx="35052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7162800"/>
            <a:ext cx="17462500" cy="614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2514600"/>
            <a:ext cx="12204700" cy="342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85800"/>
            <a:ext cx="53213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0" y="850900"/>
            <a:ext cx="38481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09800" y="2514600"/>
            <a:ext cx="7632700" cy="424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9200" y="5867400"/>
            <a:ext cx="25273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6300" y="2552700"/>
            <a:ext cx="22288500" cy="10642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685800"/>
            <a:ext cx="70739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07500" y="1117600"/>
            <a:ext cx="3848100" cy="571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06100" y="6565900"/>
            <a:ext cx="2984500" cy="161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20400" y="7137400"/>
            <a:ext cx="2794000" cy="48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293600" y="3733800"/>
            <a:ext cx="2019300" cy="2374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09200" y="3733800"/>
            <a:ext cx="2019300" cy="237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12100" y="3733800"/>
            <a:ext cx="2019300" cy="2374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49100" y="4584700"/>
            <a:ext cx="673100" cy="673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90400" y="4775200"/>
            <a:ext cx="190500" cy="304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77400" y="4584700"/>
            <a:ext cx="673100" cy="67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31400" y="4775200"/>
            <a:ext cx="190500" cy="30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80400" y="4699000"/>
            <a:ext cx="1295400" cy="44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388600" y="4508500"/>
            <a:ext cx="1485900" cy="82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34900" y="4318000"/>
            <a:ext cx="1549400" cy="1206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452600" y="3746500"/>
            <a:ext cx="2019300" cy="2374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122400" y="4584700"/>
            <a:ext cx="673100" cy="673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63700" y="4775200"/>
            <a:ext cx="190500" cy="304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782800" y="4686300"/>
            <a:ext cx="1549400" cy="444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426700" y="8382000"/>
            <a:ext cx="3530600" cy="812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693400" y="8572500"/>
            <a:ext cx="3009900" cy="431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483600" y="9385300"/>
            <a:ext cx="3530600" cy="81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750300" y="9575800"/>
            <a:ext cx="3009900" cy="431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369800" y="9385300"/>
            <a:ext cx="35306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636500" y="9575800"/>
            <a:ext cx="3009900" cy="431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49100" y="9461500"/>
            <a:ext cx="673100" cy="673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90400" y="9639300"/>
            <a:ext cx="190500" cy="304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426700" y="10337800"/>
            <a:ext cx="3530600" cy="812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693400" y="10528300"/>
            <a:ext cx="3009900" cy="431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426700" y="11315700"/>
            <a:ext cx="3530600" cy="812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693400" y="11506200"/>
            <a:ext cx="3009900" cy="431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426700" y="12280900"/>
            <a:ext cx="3530600" cy="812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693400" y="12471400"/>
            <a:ext cx="30099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02500" y="2946400"/>
            <a:ext cx="16179800" cy="971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685800"/>
            <a:ext cx="97536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32700" y="901700"/>
            <a:ext cx="38481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65600" y="4775200"/>
            <a:ext cx="3073400" cy="200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67200" y="5346700"/>
            <a:ext cx="2870200" cy="889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65600" y="8801100"/>
            <a:ext cx="3073400" cy="200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67200" y="9372600"/>
            <a:ext cx="2870200" cy="88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0" y="6794500"/>
            <a:ext cx="3073400" cy="200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92600" y="7366000"/>
            <a:ext cx="2870200" cy="88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136900" y="5930900"/>
            <a:ext cx="1041400" cy="3746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04800" y="6578600"/>
            <a:ext cx="3721100" cy="2438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19100" y="7264400"/>
            <a:ext cx="34798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685800"/>
            <a:ext cx="7213600" cy="142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0" y="1117600"/>
            <a:ext cx="5257800" cy="57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55200" y="3276600"/>
            <a:ext cx="6350000" cy="5880100"/>
          </a:xfrm>
          <a:prstGeom prst="rect">
            <a:avLst/>
          </a:prstGeom>
          <a:effectLst>
            <a:outerShdw dir="2400000" dist="271650" blurRad="647433">
              <a:srgbClr val="2A47FF">
                <a:alpha val="3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586200" y="3276600"/>
            <a:ext cx="6350000" cy="5880100"/>
          </a:xfrm>
          <a:prstGeom prst="rect">
            <a:avLst/>
          </a:prstGeom>
          <a:effectLst>
            <a:outerShdw dir="2400000" dist="271650" blurRad="647433">
              <a:srgbClr val="2A47FF">
                <a:alpha val="3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0200" y="8128000"/>
            <a:ext cx="6350000" cy="4457700"/>
          </a:xfrm>
          <a:prstGeom prst="rect">
            <a:avLst/>
          </a:prstGeom>
          <a:effectLst>
            <a:outerShdw dir="2400000" dist="205911" blurRad="490753">
              <a:srgbClr val="2A47FF">
                <a:alpha val="3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29800" y="3797300"/>
            <a:ext cx="6438900" cy="121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73500" y="3670300"/>
            <a:ext cx="6464300" cy="1219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44600" y="8547100"/>
            <a:ext cx="7073900" cy="121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97100" y="9855200"/>
            <a:ext cx="4838700" cy="2273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840200" y="5346700"/>
            <a:ext cx="7048500" cy="151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172700" y="5537200"/>
            <a:ext cx="5702300" cy="2273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97000" y="3251200"/>
            <a:ext cx="8204200" cy="4356100"/>
          </a:xfrm>
          <a:prstGeom prst="rect">
            <a:avLst/>
          </a:prstGeom>
          <a:effectLst>
            <a:outerShdw dir="2400000" dist="201262" blurRad="479675">
              <a:srgbClr val="2A47FF">
                <a:alpha val="3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4600" y="3670300"/>
            <a:ext cx="9118600" cy="1219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33600" y="4965700"/>
            <a:ext cx="7442200" cy="151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929100" y="7340600"/>
            <a:ext cx="6007100" cy="1511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198100" y="8128000"/>
            <a:ext cx="6007100" cy="762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134600" y="9448800"/>
            <a:ext cx="5334000" cy="3149600"/>
          </a:xfrm>
          <a:prstGeom prst="rect">
            <a:avLst/>
          </a:prstGeom>
          <a:effectLst>
            <a:outerShdw dir="2400000" dist="145092" blurRad="345803">
              <a:srgbClr val="2A47FF">
                <a:alpha val="3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842500" y="9804400"/>
            <a:ext cx="5943600" cy="1028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871200" y="10858500"/>
            <a:ext cx="4064000" cy="635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878300" y="9448800"/>
            <a:ext cx="5334000" cy="3149600"/>
          </a:xfrm>
          <a:prstGeom prst="rect">
            <a:avLst/>
          </a:prstGeom>
          <a:effectLst>
            <a:outerShdw dir="2400000" dist="145092" blurRad="345803">
              <a:srgbClr val="2A47FF">
                <a:alpha val="30000"/>
              </a:srgbClr>
            </a:outerShdw>
          </a:effectLst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573500" y="9804400"/>
            <a:ext cx="5943600" cy="1028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373600" y="10896600"/>
            <a:ext cx="40640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2159000"/>
            <a:ext cx="20497800" cy="1155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685800"/>
            <a:ext cx="88265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36300" y="990600"/>
            <a:ext cx="44577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05000" y="3035300"/>
            <a:ext cx="6350000" cy="8521700"/>
          </a:xfrm>
          <a:prstGeom prst="rect">
            <a:avLst/>
          </a:prstGeom>
          <a:effectLst>
            <a:outerShdw dir="2400000" dist="293125" blurRad="698614">
              <a:srgbClr val="2A47FF">
                <a:alpha val="3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72500" y="2971800"/>
            <a:ext cx="14909800" cy="8585200"/>
          </a:xfrm>
          <a:prstGeom prst="rect">
            <a:avLst/>
          </a:prstGeom>
          <a:effectLst>
            <a:outerShdw dir="2400000" dist="396528" blurRad="343658">
              <a:srgbClr val="000000">
                <a:alpha val="25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3213100"/>
            <a:ext cx="7073900" cy="189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7300" y="685800"/>
            <a:ext cx="69977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72500" y="901700"/>
            <a:ext cx="3848100" cy="99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08300" y="6083300"/>
            <a:ext cx="50165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108200"/>
            <a:ext cx="225933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9029700"/>
            <a:ext cx="13525500" cy="3543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3822700"/>
            <a:ext cx="14681200" cy="4991100"/>
          </a:xfrm>
          <a:prstGeom prst="rect">
            <a:avLst/>
          </a:prstGeom>
          <a:effectLst>
            <a:outerShdw dir="2700000" dist="230316" blurRad="199607">
              <a:srgbClr val="000000">
                <a:alpha val="3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76500" y="9029700"/>
            <a:ext cx="8229600" cy="196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44900" y="3898900"/>
            <a:ext cx="7327900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685800"/>
            <a:ext cx="6997700" cy="142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72500" y="901700"/>
            <a:ext cx="3848100" cy="99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08800" y="2819400"/>
            <a:ext cx="9258300" cy="74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57300" y="2565400"/>
            <a:ext cx="5080000" cy="1257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891000" y="2819400"/>
            <a:ext cx="5283200" cy="749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290800" y="11074400"/>
            <a:ext cx="7010400" cy="1498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